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67" r:id="rId7"/>
    <p:sldId id="268" r:id="rId8"/>
    <p:sldId id="272" r:id="rId9"/>
    <p:sldId id="266" r:id="rId10"/>
    <p:sldId id="273" r:id="rId11"/>
    <p:sldId id="278" r:id="rId12"/>
    <p:sldId id="275" r:id="rId13"/>
    <p:sldId id="284" r:id="rId14"/>
    <p:sldId id="279" r:id="rId15"/>
    <p:sldId id="282" r:id="rId16"/>
    <p:sldId id="281" r:id="rId17"/>
    <p:sldId id="274" r:id="rId18"/>
    <p:sldId id="283" r:id="rId19"/>
    <p:sldId id="277" r:id="rId20"/>
    <p:sldId id="265" r:id="rId21"/>
  </p:sldIdLst>
  <p:sldSz cx="18288000" cy="10287000"/>
  <p:notesSz cx="6858000" cy="9144000"/>
  <p:embeddedFontLst>
    <p:embeddedFont>
      <p:font typeface="210 디딤고딕" panose="020B0600000101010101" charset="-127"/>
      <p:regular r:id="rId22"/>
    </p:embeddedFont>
    <p:embeddedFont>
      <p:font typeface="210 디딤고딕 Bold" panose="020B0600000101010101" charset="-127"/>
      <p:regular r:id="rId23"/>
    </p:embeddedFont>
    <p:embeddedFont>
      <p:font typeface="210 디딤고딕 Light" panose="020B0600000101010101" charset="-127"/>
      <p:regular r:id="rId24"/>
    </p:embeddedFont>
    <p:embeddedFont>
      <p:font typeface="TDTD타이틀굴림" panose="020B0600000101010101" charset="-127"/>
      <p:regular r:id="rId25"/>
    </p:embeddedFont>
    <p:embeddedFont>
      <p:font typeface="Arial Black" panose="020B0A04020102020204" pitchFamily="34" charset="0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30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2173" y="4457226"/>
            <a:ext cx="11033821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2000" dirty="0" err="1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Pixary</a:t>
            </a:r>
            <a:r>
              <a:rPr lang="en-US" sz="12000" dirty="0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ko-KR" altLang="en-US" sz="10000" dirty="0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중간발표</a:t>
            </a:r>
            <a:endParaRPr lang="en-US" sz="10000" dirty="0">
              <a:solidFill>
                <a:srgbClr val="273755"/>
              </a:solidFill>
              <a:latin typeface="Arial Black" panose="020B0A04020102020204" pitchFamily="34" charset="0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82174" y="3721324"/>
            <a:ext cx="7534628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LLM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활용한 웹툰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웹소설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추천 시스템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2174" y="8876030"/>
            <a:ext cx="9357426" cy="378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이세화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안형진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정유진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전하연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박미현</a:t>
            </a:r>
            <a:endParaRPr lang="en-US" sz="2199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6F974-414C-80B7-A15E-B636B9CC8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9E443CF-078F-8B87-5ED5-7D9B33BF6EA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967019-FBBE-434B-0D57-6E2F83A7549D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6517437-F21A-CB16-7707-9F01C9506BB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3E371B7-557A-CBAD-3C50-3C2D6A12226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791DDBB-3C38-11E1-7EA1-2EAF1D28200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5A811AA-36D3-380F-F958-15AE830D5C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6154809F-FF71-CAFE-F445-ECF8222B083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1C27F88E-FDA6-1E11-35C0-A2F71292D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1800" y="2171700"/>
            <a:ext cx="12954000" cy="7456362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A4CA8BB9-5E03-92DB-190C-C787300931C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9463710-AC5D-680E-2386-9287D4D9C04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B029FB6B-2D32-A4B9-15A4-2BD4614C6D94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690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5C8E9-37D7-4EB5-8412-B2CE81EE5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B7606FA-4E26-D011-94BE-6AD1163AD15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C503066-02EF-1CA3-600B-D8A8FCC7176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22874C-7D7F-FCA6-24B1-9AB0014BF6F9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CC040ED-09EC-4831-F93C-F6D5F152430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697F38-A7C9-1454-3E53-BD4AE38ED01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23F1214-B36A-C115-8664-CB5555DD899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52EC4F6-9662-76FB-2F8D-9098B7EDBD35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C2D958E-746B-1B8A-8FC0-D71850B1F145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65E82FB-D35F-A82C-0F2E-F5D830854D53}"/>
              </a:ext>
            </a:extLst>
          </p:cNvPr>
          <p:cNvSpPr txBox="1"/>
          <p:nvPr/>
        </p:nvSpPr>
        <p:spPr>
          <a:xfrm>
            <a:off x="2682174" y="5425600"/>
            <a:ext cx="6315688" cy="491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 이런 것도 했고 </a:t>
            </a:r>
            <a:endParaRPr lang="en-US" sz="2400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7BE9BAE9-E184-FCAA-24CD-D971A8F05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470C235F-3986-F944-3FBB-F6BE914C5AC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96E736F-4ED6-85FC-4A0B-F75AD1A2311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79790CD-9C94-EFA1-C2CF-D9985A9A989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5597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B923-B7C4-45D6-4A0D-296AA670B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EC4C62-963B-CF67-B635-65C85CE531D5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2A6215-3C6D-F442-A74F-EDFC2B44144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1C8A0F7-0EE4-8501-0556-E8E9FF33D201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8AB6C6F-82FA-6F3E-A443-6C2CEB9DA928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0FA9285-E032-10C8-A5D7-1DEE1656FE7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44CAE8-DE5D-57D8-FBB5-1190BCBD91EE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B702040-15B0-BF9B-717C-90F721BAB8F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F41B0C5-B6D3-1F9C-E9A8-C3F4372FEF6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A0815BF-C2C2-7CCB-8510-5F9873DC0B86}"/>
              </a:ext>
            </a:extLst>
          </p:cNvPr>
          <p:cNvSpPr txBox="1"/>
          <p:nvPr/>
        </p:nvSpPr>
        <p:spPr>
          <a:xfrm>
            <a:off x="2682174" y="5425600"/>
            <a:ext cx="6315688" cy="491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이런 것도 성공 했고 </a:t>
            </a:r>
            <a:endParaRPr lang="en-US" sz="2400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CDD7DA4F-D526-6A20-66CC-AEEB61A4E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C367BA56-EC50-1D2D-CE12-B8EBFF093411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3E898B3-CB36-32C7-7E8C-437464F55CCC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8BFF499-1D0C-6B3F-4C0F-8B61E44B02F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865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84894-F859-5BE3-E4CE-51CED0E41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A70EE47-131A-F8F0-F339-C57E0E3AECF8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F4BD8F9-CBCE-78AC-A301-58DFB8BEDD7E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BC408AD-8ADD-9DCD-88DC-08148449E57F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A9F5F26-C86E-E3BE-45EE-18FB5FD370B2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7B4BF1D-84F1-19EF-8F6B-795BC1BD428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5A3F4CC-8660-8893-C437-D1F814046DD3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9627F0C-4E05-F981-42AB-976FC5968EC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8D46DD90-F33A-C36C-A3DF-F849CECD6ED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81AE0A8-B506-129C-A4A1-D78D5E06BDEC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근데 아직 다음과 같은 문제점 있고 앞으로 </a:t>
            </a:r>
            <a:r>
              <a:rPr lang="ko-KR" altLang="en-US" sz="2400" u="none" strike="noStrike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어케</a:t>
            </a: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해결해 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나갈 거임</a:t>
            </a:r>
            <a:endParaRPr lang="en-US" sz="2400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6BA01FC4-F1CE-1B99-3881-0EA7F0177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82850F70-F843-3128-191C-0665E5630B41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CEAB641C-A211-70B0-B34B-3B1D4BE07C5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F906AB30-BD6F-52BC-0BA7-1C70877FBC7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14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0A0A3-3D92-9D4D-32BF-05B07775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731092-E29F-1163-2627-894245A4972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667DA90-79A6-A188-5D3E-C0ACA382E65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9C61C97-0462-B2D6-B5C6-70F18A2F046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B8BC8DE-DF53-F3FB-A451-B7897518785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8BF4419-FDEA-9809-AF81-38D1BCAA9207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14BC583-6C0D-7D3D-077C-654755C44E2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B5E32AC-32C0-FA55-8DDF-7C0F099F6ADF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03. </a:t>
            </a:r>
            <a:r>
              <a:rPr lang="ko-KR" alt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예상 결과 목표</a:t>
            </a:r>
            <a:endParaRPr lang="en-US" sz="100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8CF34C3-4D8D-3054-74F0-39963924939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732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E608-2223-3ED8-368E-269FAC3A1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130AE68-B067-363B-F251-584CFAF95D4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A88BF3A-0AC2-18D3-4D38-1EAB6B93317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F00A45E-568F-2D8B-F770-00C06EFC354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834C44D-168D-F379-FFEE-DFBA13F1C50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1FF0415-D1F7-7192-C9DD-58FC94D5234A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12958C5-BCF9-178E-1ED5-F6FFB8872448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F54CF3F1-97B8-779A-C4F2-523845676AC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29A080AE-98C2-09F6-2959-EC7AA878A963}"/>
              </a:ext>
            </a:extLst>
          </p:cNvPr>
          <p:cNvSpPr txBox="1"/>
          <p:nvPr/>
        </p:nvSpPr>
        <p:spPr>
          <a:xfrm>
            <a:off x="2682174" y="2733384"/>
            <a:ext cx="9509826" cy="2518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화면설계서 캡처해서 넣으면 </a:t>
            </a:r>
            <a:r>
              <a:rPr lang="ko-KR" altLang="en-US" sz="7200" dirty="0" err="1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됩니당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FAA7816-AE6C-B57B-493C-5E345CEB2318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5F5B17A-608E-CC5E-8FA2-A3C49FE1ECF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BAE7CAA0-5EF4-7BA3-9F50-9582707C000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8248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A8783-6941-E18E-4E72-0E22A4EB1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9C3EF6-84E0-4CE8-B8DD-E8D9325CB91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359A79E-FB3F-2806-8921-9796EF054CE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81916A-FA4F-7653-5128-58F1ED52192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313ED0D-EBF5-2B86-2B08-71A67329F924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272A698-4871-213D-BCE7-FF002A3A76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3BFAC99-8B87-CAC7-D398-C95C7C6ED3F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7723CB5-8598-8A21-74E6-F9AA5CD3A55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04. Q&amp;A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0DF1AD0-A668-CF3E-66A5-4981ECB68017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225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2174" y="4457226"/>
            <a:ext cx="6461826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2174" y="3721324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  <p:sp>
        <p:nvSpPr>
          <p:cNvPr id="18" name="Freeform 1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881207E6-DB77-D702-9F08-CA1967CE8DBF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08CBB6B9-B462-6A11-A695-1DB1282E23E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01F50E9A-D91F-7AEA-3DE6-11820B339998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682174" y="5169879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01.  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82174" y="7108164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03.  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예상 결과 목표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82174" y="6139021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02.  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진행 현황</a:t>
            </a:r>
            <a:endParaRPr lang="en-US" sz="3600" u="none" strike="noStrike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578295" y="5169879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04.   Q&amp;A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82174" y="2733384"/>
            <a:ext cx="64618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목차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B77B6763-0F84-92B8-60ED-EA86C2B2D303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6AFC0451-F72F-AB7E-34C7-2982B04CA3A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5891FFD2-D91F-54E6-CC56-B208A5BC2DAF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72307-0D6F-DA4E-AEE1-40F0EFD5F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B719F5D-1E60-3803-0EB8-C73F50354E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A9DB27C-83A2-C427-F6A8-19EE47B6D5A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E632E1-1983-EE84-3F88-359CDB244F1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F1095DB-B34E-9CB0-1616-9C045BC747F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BBA78C7-4CDC-F2ED-E1CA-E383EDDBBF2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017A6D2-15AD-2FD2-94A2-A3E09FE5AE6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EF97695-6A28-B6DB-D981-E3D6664685F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01. </a:t>
            </a:r>
            <a:r>
              <a:rPr lang="ko-KR" alt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프로젝트 개요</a:t>
            </a:r>
            <a:endParaRPr lang="en-US" sz="100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2B4031D-2BA9-F31A-D400-5709013D149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725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3F0B0-A944-0F9D-806F-1A8A1BB6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AFA333-B0E2-08F3-CBF5-16D55F594A9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DBAF884-2D12-A5D4-7F55-7D85E2B2D5E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757DECC-F7CC-7820-B6C9-C9BA7371553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B8BF477-9A01-4F19-B51C-41C8762A1B7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3C47C55-F3A7-DD9A-F1AD-C63E19C8B53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66C68CC-668F-4C9C-3035-A6640F729274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D246E80-112B-EC5D-92BB-BC765F84EFC7}"/>
              </a:ext>
            </a:extLst>
          </p:cNvPr>
          <p:cNvGrpSpPr/>
          <p:nvPr/>
        </p:nvGrpSpPr>
        <p:grpSpPr>
          <a:xfrm>
            <a:off x="2682174" y="1028700"/>
            <a:ext cx="3794826" cy="915258"/>
            <a:chOff x="0" y="0"/>
            <a:chExt cx="3462350" cy="12203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63FFAE6-8E05-521D-46DF-225873EA9CF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E69D40C-9B09-BDCD-D196-B0BA1C9DDF63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204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01.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</a:t>
              </a:r>
              <a:endParaRPr lang="en-US" altLang="ko-KR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C362990-7B7C-0678-8EB4-FDA7549F9C5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05A5547-CCB3-5EDF-0D5C-F5FB5603B496}"/>
              </a:ext>
            </a:extLst>
          </p:cNvPr>
          <p:cNvGrpSpPr/>
          <p:nvPr/>
        </p:nvGrpSpPr>
        <p:grpSpPr>
          <a:xfrm>
            <a:off x="3773529" y="4927822"/>
            <a:ext cx="4856604" cy="4318416"/>
            <a:chOff x="0" y="0"/>
            <a:chExt cx="1279106" cy="1137361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B37005E-9EC0-5242-571D-A9FD9EFCACA6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DC1F960-4F60-717F-1B82-A231F50C7B81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2005E47-B31D-4DE7-159B-8EF676EDE323}"/>
              </a:ext>
            </a:extLst>
          </p:cNvPr>
          <p:cNvGrpSpPr/>
          <p:nvPr/>
        </p:nvGrpSpPr>
        <p:grpSpPr>
          <a:xfrm>
            <a:off x="10712316" y="4939884"/>
            <a:ext cx="4856604" cy="4318416"/>
            <a:chOff x="0" y="0"/>
            <a:chExt cx="1279106" cy="1137361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1D14A83-C0DC-E3A7-ABB1-328BA2CA018E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55935A1-B708-3F66-5128-55B44A334996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070AFA2-0FFA-63CB-55EC-9F9CA24F31EC}"/>
              </a:ext>
            </a:extLst>
          </p:cNvPr>
          <p:cNvGrpSpPr/>
          <p:nvPr/>
        </p:nvGrpSpPr>
        <p:grpSpPr>
          <a:xfrm>
            <a:off x="3773529" y="4559091"/>
            <a:ext cx="4856604" cy="619369"/>
            <a:chOff x="0" y="0"/>
            <a:chExt cx="1279106" cy="16312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C40B407-8FE1-EC77-C234-A84A951C0DBE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5191134-D974-64A4-2CDE-518DF8DF0ECE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A9A7435-9B3C-C3F4-1D51-F8E8EACE6E88}"/>
              </a:ext>
            </a:extLst>
          </p:cNvPr>
          <p:cNvGrpSpPr/>
          <p:nvPr/>
        </p:nvGrpSpPr>
        <p:grpSpPr>
          <a:xfrm>
            <a:off x="10712316" y="4559091"/>
            <a:ext cx="4856604" cy="619369"/>
            <a:chOff x="0" y="0"/>
            <a:chExt cx="1279106" cy="163126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1C2AA55-E6B2-F2BD-D517-06ABAF27031B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1F29C17-1B4B-A65F-D6B7-070EBD9CD0D6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3905D142-C2DA-DD00-203C-FF6329F2859C}"/>
              </a:ext>
            </a:extLst>
          </p:cNvPr>
          <p:cNvGrpSpPr/>
          <p:nvPr/>
        </p:nvGrpSpPr>
        <p:grpSpPr>
          <a:xfrm>
            <a:off x="9279048" y="6706308"/>
            <a:ext cx="785568" cy="785568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93292CA6-0026-7EFA-2CA9-4F23553B25F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3B331A9C-C9CA-3049-0A2C-DFAAACCDADD1}"/>
                </a:ext>
              </a:extLst>
            </p:cNvPr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1B003B16-303E-549E-87E6-D069A7517A4C}"/>
              </a:ext>
            </a:extLst>
          </p:cNvPr>
          <p:cNvSpPr txBox="1"/>
          <p:nvPr/>
        </p:nvSpPr>
        <p:spPr>
          <a:xfrm>
            <a:off x="2682174" y="2733384"/>
            <a:ext cx="6989050" cy="130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9600" dirty="0" err="1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Pixary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01944B6-F75F-9E70-E8E6-B4F647977906}"/>
              </a:ext>
            </a:extLst>
          </p:cNvPr>
          <p:cNvSpPr txBox="1"/>
          <p:nvPr/>
        </p:nvSpPr>
        <p:spPr>
          <a:xfrm>
            <a:off x="4401339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 dirty="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LLM</a:t>
            </a:r>
            <a:r>
              <a:rPr lang="ko-KR" altLang="en-US" sz="2400" dirty="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을 활용한 </a:t>
            </a:r>
            <a:r>
              <a:rPr lang="ko-KR" altLang="en-US" sz="2400" dirty="0" err="1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챗봇으로</a:t>
            </a:r>
            <a:r>
              <a:rPr lang="ko-KR" altLang="en-US" sz="2400" dirty="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사용자와의 대화를 통해 취향에 딱 맞는 것만 </a:t>
            </a:r>
            <a:r>
              <a:rPr lang="en-US" altLang="ko-KR" sz="2400" dirty="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Pick!</a:t>
            </a:r>
            <a:endParaRPr lang="en-US" sz="2400" dirty="0">
              <a:solidFill>
                <a:srgbClr val="F6FBFE"/>
              </a:solidFill>
              <a:latin typeface="+mj-ea"/>
              <a:ea typeface="+mj-ea"/>
              <a:cs typeface="210 디딤고딕 Light"/>
              <a:sym typeface="210 디딤고딕 Light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4D4600DB-CF08-2B4E-6700-7F5C259BB6D0}"/>
              </a:ext>
            </a:extLst>
          </p:cNvPr>
          <p:cNvSpPr txBox="1"/>
          <p:nvPr/>
        </p:nvSpPr>
        <p:spPr>
          <a:xfrm>
            <a:off x="11340126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Contents</a:t>
            </a:r>
            <a:r>
              <a:rPr lang="ko-KR" altLang="en-US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를 다 담아 놓았다는 뜻에서 </a:t>
            </a:r>
            <a:r>
              <a:rPr lang="en-US" altLang="ko-KR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Library </a:t>
            </a:r>
            <a:r>
              <a:rPr lang="ko-KR" altLang="en-US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</a:t>
            </a:r>
            <a:r>
              <a:rPr lang="en-US" altLang="ko-KR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 </a:t>
            </a:r>
            <a:endParaRPr lang="en-US" sz="2400" dirty="0">
              <a:solidFill>
                <a:srgbClr val="F6FBFE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E4D7D3AB-E0E6-3836-0967-FBBED06F272B}"/>
              </a:ext>
            </a:extLst>
          </p:cNvPr>
          <p:cNvSpPr txBox="1"/>
          <p:nvPr/>
        </p:nvSpPr>
        <p:spPr>
          <a:xfrm>
            <a:off x="3775602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PICK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77387CB-D15D-2318-542B-30233DFDC0C4}"/>
              </a:ext>
            </a:extLst>
          </p:cNvPr>
          <p:cNvSpPr txBox="1"/>
          <p:nvPr/>
        </p:nvSpPr>
        <p:spPr>
          <a:xfrm>
            <a:off x="10714389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3913503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27478-B4AF-D65E-D93C-B44BBDF4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F244498-645B-32CD-2A92-7F0FDB912433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5FB27C9-F9A1-0C69-4A39-DFD1C205D11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D4F0BEB-AC7D-0E6E-53F5-85A84220092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C9AF778-1E7A-A762-8BF3-9CCC0F73D46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C90ECAA-3CF0-3DF8-37B5-3027DCBD18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B01D75-293B-0935-B28F-72B9AB281E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D0F7106-1399-6B4D-A41F-A8FC75932A48}"/>
              </a:ext>
            </a:extLst>
          </p:cNvPr>
          <p:cNvGrpSpPr/>
          <p:nvPr/>
        </p:nvGrpSpPr>
        <p:grpSpPr>
          <a:xfrm>
            <a:off x="2428568" y="6283293"/>
            <a:ext cx="4780311" cy="1072933"/>
            <a:chOff x="0" y="0"/>
            <a:chExt cx="1318549" cy="295946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0B98299-3B16-9294-6C84-264BA0975805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8B6DE77-0A6C-7EC7-E8F6-D3A6F11C036B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F39DFB9-1EDC-CD8E-4A30-4F64CFFCA6CB}"/>
              </a:ext>
            </a:extLst>
          </p:cNvPr>
          <p:cNvGrpSpPr/>
          <p:nvPr/>
        </p:nvGrpSpPr>
        <p:grpSpPr>
          <a:xfrm>
            <a:off x="7678709" y="6308126"/>
            <a:ext cx="4780311" cy="1072933"/>
            <a:chOff x="0" y="0"/>
            <a:chExt cx="1318549" cy="295946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39BF77E-E874-F3F5-BE3A-9D8376379AD0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4738C03-F993-F95F-60D9-14AE7731F64F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7EA9558-38D9-DB19-F1BA-8FFE3AE4E78E}"/>
              </a:ext>
            </a:extLst>
          </p:cNvPr>
          <p:cNvGrpSpPr/>
          <p:nvPr/>
        </p:nvGrpSpPr>
        <p:grpSpPr>
          <a:xfrm>
            <a:off x="12928850" y="6283293"/>
            <a:ext cx="4780311" cy="1072933"/>
            <a:chOff x="0" y="0"/>
            <a:chExt cx="1318549" cy="29594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EBEE0EA-3EA0-D721-F048-1B4304D32E04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0F1972F-4FF5-1407-0846-29F3700BC6B1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228958EB-C234-DFD3-9873-A1E3DBEB0D55}"/>
              </a:ext>
            </a:extLst>
          </p:cNvPr>
          <p:cNvGrpSpPr/>
          <p:nvPr/>
        </p:nvGrpSpPr>
        <p:grpSpPr>
          <a:xfrm>
            <a:off x="2438400" y="3181837"/>
            <a:ext cx="4780311" cy="3180384"/>
            <a:chOff x="0" y="0"/>
            <a:chExt cx="6373748" cy="4240512"/>
          </a:xfrm>
        </p:grpSpPr>
        <p:pic>
          <p:nvPicPr>
            <p:cNvPr id="22" name="Picture 22">
              <a:extLst>
                <a:ext uri="{FF2B5EF4-FFF2-40B4-BE49-F238E27FC236}">
                  <a16:creationId xmlns:a16="http://schemas.microsoft.com/office/drawing/2014/main" id="{1EAE00DE-3D79-982A-847F-07FB5F5F2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9801" r="19439" b="9801"/>
            <a:stretch>
              <a:fillRect/>
            </a:stretch>
          </p:blipFill>
          <p:spPr>
            <a:xfrm>
              <a:off x="0" y="0"/>
              <a:ext cx="6373748" cy="4240512"/>
            </a:xfrm>
            <a:prstGeom prst="rect">
              <a:avLst/>
            </a:prstGeom>
          </p:spPr>
        </p:pic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401AEA92-5DAB-4FC5-2A2F-D7235FDBB6E2}"/>
              </a:ext>
            </a:extLst>
          </p:cNvPr>
          <p:cNvGrpSpPr/>
          <p:nvPr/>
        </p:nvGrpSpPr>
        <p:grpSpPr>
          <a:xfrm>
            <a:off x="7688541" y="3181837"/>
            <a:ext cx="4780311" cy="3180384"/>
            <a:chOff x="0" y="0"/>
            <a:chExt cx="6373748" cy="4240512"/>
          </a:xfrm>
        </p:grpSpPr>
        <p:pic>
          <p:nvPicPr>
            <p:cNvPr id="24" name="Picture 24">
              <a:extLst>
                <a:ext uri="{FF2B5EF4-FFF2-40B4-BE49-F238E27FC236}">
                  <a16:creationId xmlns:a16="http://schemas.microsoft.com/office/drawing/2014/main" id="{76E760C3-E362-6D67-8B22-074802610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80" t="15206" r="24087" b="11465"/>
            <a:stretch>
              <a:fillRect/>
            </a:stretch>
          </p:blipFill>
          <p:spPr>
            <a:xfrm>
              <a:off x="0" y="0"/>
              <a:ext cx="6373748" cy="4240512"/>
            </a:xfrm>
            <a:prstGeom prst="rect">
              <a:avLst/>
            </a:prstGeom>
          </p:spPr>
        </p:pic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B0CA3E8C-FF6A-1472-BD75-28ED1F57580B}"/>
              </a:ext>
            </a:extLst>
          </p:cNvPr>
          <p:cNvGrpSpPr/>
          <p:nvPr/>
        </p:nvGrpSpPr>
        <p:grpSpPr>
          <a:xfrm>
            <a:off x="12938682" y="3127742"/>
            <a:ext cx="4780311" cy="3180384"/>
            <a:chOff x="0" y="0"/>
            <a:chExt cx="6373748" cy="4240512"/>
          </a:xfrm>
        </p:grpSpPr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2A3C5272-FFBC-6476-ECEF-1B91210A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7630" r="39369" b="21824"/>
            <a:stretch>
              <a:fillRect/>
            </a:stretch>
          </p:blipFill>
          <p:spPr>
            <a:xfrm>
              <a:off x="0" y="0"/>
              <a:ext cx="6373748" cy="4240512"/>
            </a:xfrm>
            <a:prstGeom prst="rect">
              <a:avLst/>
            </a:prstGeom>
          </p:spPr>
        </p:pic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557BC0F4-6830-F5E8-90A6-90F0CA7E6973}"/>
              </a:ext>
            </a:extLst>
          </p:cNvPr>
          <p:cNvSpPr txBox="1"/>
          <p:nvPr/>
        </p:nvSpPr>
        <p:spPr>
          <a:xfrm>
            <a:off x="2325371" y="6508291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맞춤형 추천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6617BA2B-DA33-BE41-03D0-DC166FA00D98}"/>
              </a:ext>
            </a:extLst>
          </p:cNvPr>
          <p:cNvSpPr txBox="1"/>
          <p:nvPr/>
        </p:nvSpPr>
        <p:spPr>
          <a:xfrm>
            <a:off x="7565680" y="6508290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재밌는 모델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F1878009-DC44-4B61-9B75-4AF52B13370A}"/>
              </a:ext>
            </a:extLst>
          </p:cNvPr>
          <p:cNvSpPr txBox="1"/>
          <p:nvPr/>
        </p:nvSpPr>
        <p:spPr>
          <a:xfrm>
            <a:off x="12825653" y="6480787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 </a:t>
            </a:r>
            <a:r>
              <a:rPr lang="ko-KR" altLang="en-US" sz="3600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추천작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모아 보기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34" name="Group 8">
            <a:extLst>
              <a:ext uri="{FF2B5EF4-FFF2-40B4-BE49-F238E27FC236}">
                <a16:creationId xmlns:a16="http://schemas.microsoft.com/office/drawing/2014/main" id="{5A70F4F1-D748-A1A0-09CD-241F002AE44F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AFDBD964-9A78-432F-695B-5D751955D53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B35067C9-C194-D9D9-8CE2-0141CF10F31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기능</a:t>
              </a:r>
              <a:endParaRPr lang="en-US" altLang="ko-KR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943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F1A72-70D4-9307-644B-43B989CC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AE8CBC5-9E8F-33DE-F9A0-00BD463137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8F37F33-B1A1-FB57-5F9D-A1A5071B285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0B66BCC-96B3-6CA1-5B70-1DC3F9E28934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03EFB8-B8F1-357F-A925-29C2178A2B5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3F31F54-9975-DDF6-3B7C-73F29C7BC85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0733C90-5FA4-533A-0AC3-CF9D4866845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7B23B2BB-684E-407A-385B-8BDD6E2AC5F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9BBAB52-EA66-79A9-2D6E-9FC3A5A83FCE}"/>
              </a:ext>
            </a:extLst>
          </p:cNvPr>
          <p:cNvGrpSpPr/>
          <p:nvPr/>
        </p:nvGrpSpPr>
        <p:grpSpPr>
          <a:xfrm>
            <a:off x="3639373" y="2108157"/>
            <a:ext cx="3317443" cy="3317443"/>
            <a:chOff x="0" y="0"/>
            <a:chExt cx="812800" cy="812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7D00993-3E0A-0206-4DFB-D10780326A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66E94E1-4DF9-CCF6-C9F9-1B1CC8A84DF8}"/>
              </a:ext>
            </a:extLst>
          </p:cNvPr>
          <p:cNvGrpSpPr/>
          <p:nvPr/>
        </p:nvGrpSpPr>
        <p:grpSpPr>
          <a:xfrm>
            <a:off x="8061482" y="2108156"/>
            <a:ext cx="3317443" cy="3317443"/>
            <a:chOff x="0" y="0"/>
            <a:chExt cx="812800" cy="8128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D1A637C-8F1D-EECF-4709-A81477A4185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BBE295F7-BF14-D81A-319E-8A7B21900808}"/>
              </a:ext>
            </a:extLst>
          </p:cNvPr>
          <p:cNvGrpSpPr/>
          <p:nvPr/>
        </p:nvGrpSpPr>
        <p:grpSpPr>
          <a:xfrm>
            <a:off x="12616153" y="2108156"/>
            <a:ext cx="3317443" cy="3317443"/>
            <a:chOff x="0" y="0"/>
            <a:chExt cx="812800" cy="812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D61D3907-E1EA-C86D-1EE7-6F51A1F9EF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892533BF-2481-E939-CD83-532182AA3135}"/>
              </a:ext>
            </a:extLst>
          </p:cNvPr>
          <p:cNvSpPr txBox="1"/>
          <p:nvPr/>
        </p:nvSpPr>
        <p:spPr>
          <a:xfrm>
            <a:off x="3661483" y="5928202"/>
            <a:ext cx="3295333" cy="2350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4"/>
              </a:lnSpc>
            </a:pPr>
            <a:r>
              <a:rPr lang="en-US" sz="2624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Sql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이용한 어쩌고 저쩌고 </a:t>
            </a:r>
            <a:r>
              <a:rPr lang="en-US" altLang="ko-KR" sz="2624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erd</a:t>
            </a:r>
            <a:r>
              <a:rPr lang="en-US" altLang="ko-KR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보여줘야 할 것 같음</a:t>
            </a:r>
            <a:r>
              <a:rPr lang="en-US" altLang="ko-KR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. Data 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크롤링한 코드도 보내줘야 할 것 같음 </a:t>
            </a:r>
            <a:endParaRPr lang="en-US" sz="2624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28" name="Group 8">
            <a:extLst>
              <a:ext uri="{FF2B5EF4-FFF2-40B4-BE49-F238E27FC236}">
                <a16:creationId xmlns:a16="http://schemas.microsoft.com/office/drawing/2014/main" id="{8469A121-C085-0F21-470B-1B0CD7A3B7F4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826A2E41-588E-BD55-4A97-252472DD155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428422AD-51DD-BE2E-92BD-EE310D3E9CCD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기술 스택</a:t>
              </a:r>
              <a:endParaRPr lang="en-US" altLang="ko-KR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2F984E53-051E-A53A-F13C-4AC58081B201}"/>
              </a:ext>
            </a:extLst>
          </p:cNvPr>
          <p:cNvSpPr txBox="1"/>
          <p:nvPr/>
        </p:nvSpPr>
        <p:spPr>
          <a:xfrm>
            <a:off x="4574762" y="3455409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DB</a:t>
            </a:r>
          </a:p>
        </p:txBody>
      </p:sp>
      <p:sp>
        <p:nvSpPr>
          <p:cNvPr id="35" name="AutoShape 20">
            <a:extLst>
              <a:ext uri="{FF2B5EF4-FFF2-40B4-BE49-F238E27FC236}">
                <a16:creationId xmlns:a16="http://schemas.microsoft.com/office/drawing/2014/main" id="{D9A49A2F-A880-4231-E136-4D2DBB953A81}"/>
              </a:ext>
            </a:extLst>
          </p:cNvPr>
          <p:cNvSpPr/>
          <p:nvPr/>
        </p:nvSpPr>
        <p:spPr>
          <a:xfrm flipH="1">
            <a:off x="9434541" y="5676900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1583D11C-AF96-9263-5B11-4A1642BE7F55}"/>
              </a:ext>
            </a:extLst>
          </p:cNvPr>
          <p:cNvSpPr/>
          <p:nvPr/>
        </p:nvSpPr>
        <p:spPr>
          <a:xfrm flipH="1">
            <a:off x="4973387" y="5676900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22">
            <a:extLst>
              <a:ext uri="{FF2B5EF4-FFF2-40B4-BE49-F238E27FC236}">
                <a16:creationId xmlns:a16="http://schemas.microsoft.com/office/drawing/2014/main" id="{0354512C-44AF-064B-C3F7-F9AD937680C4}"/>
              </a:ext>
            </a:extLst>
          </p:cNvPr>
          <p:cNvSpPr txBox="1"/>
          <p:nvPr/>
        </p:nvSpPr>
        <p:spPr>
          <a:xfrm>
            <a:off x="8986996" y="3455408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LLM</a:t>
            </a:r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9E160B84-0A8D-315C-A4E2-77D9BD209F61}"/>
              </a:ext>
            </a:extLst>
          </p:cNvPr>
          <p:cNvSpPr txBox="1"/>
          <p:nvPr/>
        </p:nvSpPr>
        <p:spPr>
          <a:xfrm>
            <a:off x="13541667" y="3455408"/>
            <a:ext cx="1466414" cy="61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3600" dirty="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배포</a:t>
            </a:r>
            <a:endParaRPr lang="en-US" sz="3600" dirty="0">
              <a:solidFill>
                <a:srgbClr val="273755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9" name="AutoShape 20">
            <a:extLst>
              <a:ext uri="{FF2B5EF4-FFF2-40B4-BE49-F238E27FC236}">
                <a16:creationId xmlns:a16="http://schemas.microsoft.com/office/drawing/2014/main" id="{FBB9FDCF-5997-C18C-526B-0B50210EFB93}"/>
              </a:ext>
            </a:extLst>
          </p:cNvPr>
          <p:cNvSpPr/>
          <p:nvPr/>
        </p:nvSpPr>
        <p:spPr>
          <a:xfrm flipH="1">
            <a:off x="14027525" y="5640674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25">
            <a:extLst>
              <a:ext uri="{FF2B5EF4-FFF2-40B4-BE49-F238E27FC236}">
                <a16:creationId xmlns:a16="http://schemas.microsoft.com/office/drawing/2014/main" id="{B7BED596-19A2-18F7-C490-FE78DAEDA24E}"/>
              </a:ext>
            </a:extLst>
          </p:cNvPr>
          <p:cNvSpPr txBox="1"/>
          <p:nvPr/>
        </p:nvSpPr>
        <p:spPr>
          <a:xfrm>
            <a:off x="8054317" y="5928202"/>
            <a:ext cx="3295333" cy="1875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4"/>
              </a:lnSpc>
            </a:pPr>
            <a:r>
              <a:rPr 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Rag 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기반 회원 피드백까지 적용하고 </a:t>
            </a:r>
            <a:r>
              <a:rPr lang="en-US" altLang="ko-KR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web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통해 어쩌고 저쩌고 </a:t>
            </a:r>
            <a:endParaRPr lang="en-US" sz="2624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2" name="TextBox 25">
            <a:extLst>
              <a:ext uri="{FF2B5EF4-FFF2-40B4-BE49-F238E27FC236}">
                <a16:creationId xmlns:a16="http://schemas.microsoft.com/office/drawing/2014/main" id="{37D21980-249A-B42E-4428-426A833992D8}"/>
              </a:ext>
            </a:extLst>
          </p:cNvPr>
          <p:cNvSpPr txBox="1"/>
          <p:nvPr/>
        </p:nvSpPr>
        <p:spPr>
          <a:xfrm>
            <a:off x="12627208" y="5828842"/>
            <a:ext cx="3295333" cy="1401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4"/>
              </a:lnSpc>
            </a:pPr>
            <a:r>
              <a:rPr 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Django 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어쩌고 저쩌고 </a:t>
            </a:r>
            <a:endParaRPr lang="en-US" altLang="ko-KR" sz="2624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0" lvl="0" indent="0" algn="l">
              <a:lnSpc>
                <a:spcPts val="3674"/>
              </a:lnSpc>
            </a:pP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장고의 장점 그 고민했던 부분</a:t>
            </a:r>
            <a:endParaRPr lang="en-US" sz="2624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  <p:extLst>
      <p:ext uri="{BB962C8B-B14F-4D97-AF65-F5344CB8AC3E}">
        <p14:creationId xmlns:p14="http://schemas.microsoft.com/office/powerpoint/2010/main" val="4186142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A9D97-7C1A-29B2-A874-92E603539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1C9202A-F14E-F000-A9F4-9ED0F32FEE4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BFAB7D3-DF86-C299-5699-61DDE33BDAB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51267E6-174A-B36E-14A7-3153D1A9445E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CDCE267-B3A7-3707-5A71-D5777DD31CB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75C2801-4283-DE60-AF25-4BB50FC17A58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AE8B70E-7871-02C9-676C-EA0B7EC4254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4D8FCCF-20CF-9474-2792-45BFBF30FC0D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02. </a:t>
            </a:r>
            <a:r>
              <a:rPr lang="ko-KR" alt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진행 현황</a:t>
            </a:r>
            <a:endParaRPr lang="en-US" sz="100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1AF2D53-273A-5D1E-C1BD-FD4AAB6319C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22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15820-EF77-3432-2759-421CD5B36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7FF987-E33C-9B2F-358C-133753D8A49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BE6CEAE-6118-B665-99DA-4AD1C2A2011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4BD45DE-6EAE-FF57-7309-30BFEF1275C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5C8610C-4DF9-BB66-4471-005F14ECB1B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5853F0B-CEBB-62F0-7B31-3A11851D31D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15FCE75-2C09-0CDA-55D4-470986B7B5F3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EEB28CE5-94F1-0C38-5FF2-A8E6C46DAB51}"/>
              </a:ext>
            </a:extLst>
          </p:cNvPr>
          <p:cNvSpPr txBox="1"/>
          <p:nvPr/>
        </p:nvSpPr>
        <p:spPr>
          <a:xfrm>
            <a:off x="2682174" y="2733384"/>
            <a:ext cx="6989050" cy="381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WBS 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캡처해서 </a:t>
            </a:r>
            <a:r>
              <a:rPr lang="ko-KR" altLang="en-US" sz="7200" dirty="0" err="1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넣어주세용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사랑합니다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9E6A403-E4C8-5C69-C8F6-F366C78C0B2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0B3A5301-2831-9B1E-414F-27728931DE46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2897868-210F-47BA-47EA-8AC48A485400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2A80DCBC-B124-C16B-BE75-110B07AA11B7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712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1BE66-C042-162E-E1EF-039227136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FB669A-915D-5261-9290-8596908CDE7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DC51D6D-6F58-E47B-5B1A-8DC18F5FFED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8D05634-9C75-59AF-655A-4FD0CF9C59C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B0C3D6D-F497-9F35-D608-01CBE7866AB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3DBB80A-B25D-69B4-9390-A4AB95890AC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C221CC-AB27-A156-631F-47B3F502C262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627E2F5-71AC-E99D-2DD1-323CBFE57B41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2920B80-5C63-B01F-48A3-649F90BDBD6B}"/>
              </a:ext>
            </a:extLst>
          </p:cNvPr>
          <p:cNvSpPr txBox="1"/>
          <p:nvPr/>
        </p:nvSpPr>
        <p:spPr>
          <a:xfrm>
            <a:off x="2682174" y="5112729"/>
            <a:ext cx="4709226" cy="3184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지금은 </a:t>
            </a:r>
            <a:r>
              <a:rPr lang="en-US" altLang="ko-KR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@ </a:t>
            </a: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이정도 했는데 뒤에 프롬프트 엔지니어링 해보니 더 </a:t>
            </a:r>
            <a:r>
              <a:rPr lang="ko-KR" altLang="en-US" sz="2400" u="none" strike="noStrike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전처리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필요한 부분도 있고 커뮤니티</a:t>
            </a:r>
            <a:r>
              <a:rPr lang="en-US" altLang="ko-KR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댓글 추가로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크롤링해야겠다는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생각도  함</a:t>
            </a:r>
            <a:endParaRPr lang="en-US" altLang="ko-KR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endParaRPr lang="en-US" sz="2400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5296897C-6265-6BA9-08C5-617F93E5B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400" y="3056510"/>
            <a:ext cx="10058400" cy="6093962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2A98BD24-F495-978B-2C3C-CE6DE39E3E64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ADC8AEF-C851-7F97-A170-54DD711DE52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9341067-CAF8-0513-E187-D4ED56425FCA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6551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5FBEDF20456444986705FFFB75D92CA" ma:contentTypeVersion="5" ma:contentTypeDescription="새 문서를 만듭니다." ma:contentTypeScope="" ma:versionID="389bd1136c19bc014281186880feb7c9">
  <xsd:schema xmlns:xsd="http://www.w3.org/2001/XMLSchema" xmlns:xs="http://www.w3.org/2001/XMLSchema" xmlns:p="http://schemas.microsoft.com/office/2006/metadata/properties" xmlns:ns3="fcf20661-52e6-44ad-b482-14aac0af97eb" targetNamespace="http://schemas.microsoft.com/office/2006/metadata/properties" ma:root="true" ma:fieldsID="091c93c4a55d746059f0e65efb74f973" ns3:_="">
    <xsd:import namespace="fcf20661-52e6-44ad-b482-14aac0af97e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f20661-52e6-44ad-b482-14aac0af97e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2022FC-46B3-409F-8AB9-0AE980C837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f20661-52e6-44ad-b482-14aac0af97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718ED4D-5AE5-44E9-A372-A2247FEB32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C8773-539D-46EC-9B22-C5046A26AEA7}">
  <ds:schemaRefs>
    <ds:schemaRef ds:uri="fcf20661-52e6-44ad-b482-14aac0af97eb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253</Words>
  <Application>Microsoft Office PowerPoint</Application>
  <PresentationFormat>사용자 지정</PresentationFormat>
  <Paragraphs>52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210 디딤고딕 Light</vt:lpstr>
      <vt:lpstr>Arial Black</vt:lpstr>
      <vt:lpstr>Arial</vt:lpstr>
      <vt:lpstr>210 디딤고딕 Bold</vt:lpstr>
      <vt:lpstr>TDTD타이틀굴림</vt:lpstr>
      <vt:lpstr>Calibri</vt:lpstr>
      <vt:lpstr>210 디딤고딕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하늘색 심플한 비즈니스 회사소개서 프레젠테이션</dc:title>
  <dc:creator>Playdata</dc:creator>
  <cp:lastModifiedBy>SKN 6기_2팀</cp:lastModifiedBy>
  <cp:revision>4</cp:revision>
  <dcterms:created xsi:type="dcterms:W3CDTF">2006-08-16T00:00:00Z</dcterms:created>
  <dcterms:modified xsi:type="dcterms:W3CDTF">2025-02-12T23:37:41Z</dcterms:modified>
  <dc:identifier>DAGe7HCOnbU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0x01010005FBEDF20456444986705FFFB75D92CA</vt:lpwstr>
  </property>
</Properties>
</file>